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57" r:id="rId3"/>
    <p:sldId id="268" r:id="rId4"/>
    <p:sldId id="263" r:id="rId5"/>
    <p:sldId id="270" r:id="rId6"/>
    <p:sldId id="271" r:id="rId7"/>
    <p:sldId id="276" r:id="rId8"/>
    <p:sldId id="272" r:id="rId9"/>
    <p:sldId id="277" r:id="rId10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000"/>
    <a:srgbClr val="9EC979"/>
    <a:srgbClr val="F4944A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83" d="100"/>
          <a:sy n="83" d="100"/>
        </p:scale>
        <p:origin x="643" y="10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05/08/2022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05/08/2022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05/08/2022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05/08/2022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05/08/2022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05/08/2022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05/08/2022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FFC000"/>
          </a:solidFill>
        </p:spPr>
        <p:txBody>
          <a:bodyPr/>
          <a:lstStyle/>
          <a:p>
            <a:r>
              <a:rPr lang="fr-FR" b="1" dirty="0">
                <a:solidFill>
                  <a:srgbClr val="FEFEFE"/>
                </a:solidFill>
              </a:rPr>
              <a:t>Rituel 1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fr-FR" sz="4400" dirty="0"/>
              <a:t>Les types de phrases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 </a:t>
            </a: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E55DCA4C-C16A-4B2C-A5B1-2DB97AF11D2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  <p:sp>
        <p:nvSpPr>
          <p:cNvPr id="11" name="Sous-titre 2">
            <a:extLst>
              <a:ext uri="{FF2B5EF4-FFF2-40B4-BE49-F238E27FC236}">
                <a16:creationId xmlns:a16="http://schemas.microsoft.com/office/drawing/2014/main" id="{F1CDAE8D-4E7C-4D23-8D5C-2AB5A519FA60}"/>
              </a:ext>
            </a:extLst>
          </p:cNvPr>
          <p:cNvSpPr txBox="1">
            <a:spLocks/>
          </p:cNvSpPr>
          <p:nvPr/>
        </p:nvSpPr>
        <p:spPr>
          <a:xfrm>
            <a:off x="1524000" y="6018451"/>
            <a:ext cx="9144000" cy="7921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800" dirty="0"/>
              <a:t>Semaine 4</a:t>
            </a:r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AE04DD34-0514-C361-DC99-D6E40DA6898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8481" y="145310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7569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18255"/>
            <a:ext cx="9423400" cy="1325563"/>
          </a:xfrm>
        </p:spPr>
        <p:txBody>
          <a:bodyPr/>
          <a:lstStyle/>
          <a:p>
            <a:r>
              <a:rPr lang="fr-FR" b="1" dirty="0"/>
              <a:t>Ecris le type de phrase à l’ardoise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8361A36-1C11-4B55-8BFB-0A22B18B3C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</a:t>
            </a:r>
          </a:p>
          <a:p>
            <a:endParaRPr lang="fr-FR" dirty="0"/>
          </a:p>
          <a:p>
            <a:r>
              <a:rPr lang="fr-FR" sz="4400" dirty="0"/>
              <a:t>L’école est ouverte depuis une semaine.	</a:t>
            </a:r>
          </a:p>
          <a:p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>
                <a:solidFill>
                  <a:srgbClr val="9EC979"/>
                </a:solidFill>
              </a:rPr>
              <a:t>: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68F3D70E-96CC-4D49-CAC5-6E9843C7F0C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38403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18255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8361A36-1C11-4B55-8BFB-0A22B18B3C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</a:t>
            </a:r>
            <a:endParaRPr lang="fr-FR" dirty="0">
              <a:solidFill>
                <a:srgbClr val="9EC979"/>
              </a:solidFill>
            </a:endParaRPr>
          </a:p>
          <a:p>
            <a:endParaRPr lang="fr-FR" dirty="0"/>
          </a:p>
          <a:p>
            <a:r>
              <a:rPr lang="fr-FR" sz="4800" dirty="0"/>
              <a:t>Phrase déclarative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 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93E63BEE-2574-C851-58CE-8D9AB3AC2F5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55117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/>
              <a:t>Ecris le type de phrase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7775707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r>
              <a:rPr lang="fr-FR" sz="3600" dirty="0"/>
              <a:t>Rangez rapidement vos affaires!</a:t>
            </a:r>
          </a:p>
          <a:p>
            <a:pPr marL="0" indent="0">
              <a:buNone/>
            </a:pPr>
            <a:r>
              <a:rPr lang="fr-FR" dirty="0"/>
              <a:t>	</a:t>
            </a:r>
          </a:p>
          <a:p>
            <a:pPr marL="0" indent="0">
              <a:buNone/>
            </a:pPr>
            <a:endParaRPr lang="fr-FR" dirty="0"/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fr-FR" dirty="0"/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C54EA691-6F6B-CD58-2DD9-BE739AF5476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12222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C00000"/>
                </a:solidFill>
              </a:rPr>
              <a:t>Correction</a:t>
            </a:r>
            <a:endParaRPr lang="fr-FR" b="1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4935583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r>
              <a:rPr lang="fr-FR" sz="4000" dirty="0"/>
              <a:t>impérative</a:t>
            </a:r>
          </a:p>
          <a:p>
            <a:pPr marL="0" indent="0">
              <a:buNone/>
            </a:pPr>
            <a:r>
              <a:rPr lang="fr-FR" dirty="0"/>
              <a:t>	</a:t>
            </a:r>
          </a:p>
          <a:p>
            <a:pPr marL="0" indent="0">
              <a:buNone/>
            </a:pPr>
            <a:endParaRPr lang="fr-FR" dirty="0"/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79026044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/>
              <a:t>Ecris le type de phrase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8751930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sz="3600" dirty="0"/>
          </a:p>
          <a:p>
            <a:r>
              <a:rPr lang="fr-FR" sz="3600" dirty="0"/>
              <a:t>Quelle classe va prendre le bus ? </a:t>
            </a:r>
          </a:p>
          <a:p>
            <a:pPr marL="0" indent="0">
              <a:buNone/>
            </a:pPr>
            <a:r>
              <a:rPr lang="fr-FR" dirty="0"/>
              <a:t>	</a:t>
            </a:r>
          </a:p>
          <a:p>
            <a:pPr marL="0" indent="0">
              <a:buNone/>
            </a:pPr>
            <a:endParaRPr lang="fr-FR" dirty="0"/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fr-FR" dirty="0"/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07BEBB38-9A4F-0CA2-D962-4697CEA9BAD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815701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C00000"/>
                </a:solidFill>
              </a:rPr>
              <a:t>Correction</a:t>
            </a:r>
            <a:endParaRPr lang="fr-FR" b="1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4935583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r>
              <a:rPr lang="fr-FR" sz="4000" dirty="0"/>
              <a:t>interrogative</a:t>
            </a:r>
          </a:p>
          <a:p>
            <a:pPr marL="0" indent="0">
              <a:buNone/>
            </a:pPr>
            <a:r>
              <a:rPr lang="fr-FR" dirty="0"/>
              <a:t>	</a:t>
            </a:r>
          </a:p>
          <a:p>
            <a:pPr marL="0" indent="0">
              <a:buNone/>
            </a:pPr>
            <a:endParaRPr lang="fr-FR" dirty="0"/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fr-FR" dirty="0"/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FAEBCEBD-A97E-AAA0-E3F9-F3BC188F46F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867494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/>
              <a:t>Ecris le type de phrase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7561484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r>
              <a:rPr lang="fr-FR" sz="3600" dirty="0"/>
              <a:t>Ils ne veulent pas aller en récréation. </a:t>
            </a:r>
          </a:p>
          <a:p>
            <a:pPr marL="0" indent="0">
              <a:buNone/>
            </a:pPr>
            <a:r>
              <a:rPr lang="fr-FR" dirty="0"/>
              <a:t>	</a:t>
            </a:r>
          </a:p>
          <a:p>
            <a:pPr marL="0" indent="0">
              <a:buNone/>
            </a:pPr>
            <a:endParaRPr lang="fr-FR" dirty="0"/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fr-FR" dirty="0"/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6B3A7672-633E-196F-3517-225108BF5E7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302136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C00000"/>
                </a:solidFill>
              </a:rPr>
              <a:t>Correction</a:t>
            </a:r>
            <a:endParaRPr lang="fr-FR" b="1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4935583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r>
              <a:rPr lang="fr-FR" sz="4000" dirty="0"/>
              <a:t>déclarative</a:t>
            </a:r>
          </a:p>
          <a:p>
            <a:pPr marL="0" indent="0">
              <a:buNone/>
            </a:pPr>
            <a:r>
              <a:rPr lang="fr-FR" dirty="0"/>
              <a:t>	</a:t>
            </a:r>
          </a:p>
          <a:p>
            <a:pPr marL="0" indent="0">
              <a:buNone/>
            </a:pPr>
            <a:endParaRPr lang="fr-FR" dirty="0"/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fr-FR" dirty="0"/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287AE794-2A12-D699-59B1-38CDADB0CF0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16986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40</TotalTime>
  <Words>106</Words>
  <Application>Microsoft Office PowerPoint</Application>
  <PresentationFormat>Grand écran</PresentationFormat>
  <Paragraphs>53</Paragraphs>
  <Slides>9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Light</vt:lpstr>
      <vt:lpstr>Thème Office</vt:lpstr>
      <vt:lpstr>Rituel 1</vt:lpstr>
      <vt:lpstr>Ecris le type de phrase à l’ardoise</vt:lpstr>
      <vt:lpstr>Correction</vt:lpstr>
      <vt:lpstr>Ecris le type de phrase</vt:lpstr>
      <vt:lpstr>Correction</vt:lpstr>
      <vt:lpstr>Ecris le type de phrase</vt:lpstr>
      <vt:lpstr>Correction</vt:lpstr>
      <vt:lpstr>Ecris le type de phrase</vt:lpstr>
      <vt:lpstr>Correction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revision>19</cp:revision>
  <dcterms:created xsi:type="dcterms:W3CDTF">2021-07-17T07:25:24Z</dcterms:created>
  <dcterms:modified xsi:type="dcterms:W3CDTF">2022-08-05T20:49:03Z</dcterms:modified>
</cp:coreProperties>
</file>